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6356"/>
  </p:normalViewPr>
  <p:slideViewPr>
    <p:cSldViewPr snapToGrid="0">
      <p:cViewPr varScale="1">
        <p:scale>
          <a:sx n="116" d="100"/>
          <a:sy n="11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E3DD-CA01-1A5E-B3DD-9018543C9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8A83F-8387-8BA8-BFF0-9D42E955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7ADD9-BF2B-4509-8170-C16D1D16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87262-4962-65C3-C58A-303396F9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6E518-0503-AB39-2487-5360E7C8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7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3E41-CD2F-C6BF-DC34-4886CC50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1B7CF-C18A-C5E5-E977-A59002609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4266-E716-21F9-FC7D-16943236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74AC-21DD-DFB2-0948-D234B0F0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715F-A397-2FAA-D822-1491D4A9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0F287-04C8-9BEC-5ADD-C09819494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AA4AB-C210-1527-B58C-43E0477C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28C5-DC3F-3321-62CE-19A0C0890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690E-5DC5-D3D7-A62F-816B1C976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510C-FD6E-C48B-AAD6-7F94D7D6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7697-AC2C-A0C5-D320-BC98D04D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D361-758C-8EFA-F733-615D94D6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6D94-05C2-0B64-B95E-A021C0F6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CC114-4D33-72E9-5CCA-4F7256C3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2A9A-9CD3-CE77-6413-BD19BF86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4582-C7DA-F9E2-B70E-3AF4A5BD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236C2-690C-A646-0132-E523A9EAA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49FCC-9082-229F-929E-493F2815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A0E8E-1093-C1D8-209D-06C8EA8B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CE9F6-F8FC-ACC6-87AF-EBD73F35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83E6-B355-8F8D-5A37-FCFE1A24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BA1E-E6CE-DCED-065F-BD8D54EEC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CDA99-86EB-51DD-6F59-BB122AC4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46F4B-8AD9-212E-624E-7562F60C3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25B88-92CD-D012-6140-123C1A47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47D30-3E3A-DDE7-C6BB-022EC440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3263-45F6-3C79-169F-1A14B7CD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AF06-D068-A69E-D7A0-E4B5B71FE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C9475-99BE-2FD5-06DF-7B06E9923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3B6FF-D729-9970-301D-DE7A503CF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7B0C9-DEA9-E8F6-EF1B-BE60365AB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1862D-695C-30D0-83BE-D9C65D30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C25AE-1B90-D3EA-CAAB-A9F6CB60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FB9E8-8BE4-8DAE-8279-BF50A448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36A2-5BB6-46D9-5A31-44276891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46355-BEDC-0779-1897-CB38BD4B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092E1-E6D3-9CA6-437B-CB1DE02C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9B794-5D66-6382-F010-E251E27E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A3713-E4E4-8E9D-6F7C-65229820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A0EDC-9C21-A4FC-3506-55422443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B7ECE-6379-8024-C00A-7ADE6C30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BB39-3291-46C5-0E02-827B186A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86DB-1E67-7D42-BAAB-B9776D6ED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AAE42-D21C-0342-07AC-E546AB87B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CB1F2-E71D-EEC3-3DB7-273CDAF0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03EA1-3FAA-B549-FDA1-E6E8F5AC6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7200B-8954-5999-6C4E-B43876A2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C8D0-AF40-005C-A3F7-F518CCB7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C04D7-B460-9691-6782-D57333F5F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3CECB-E756-9B04-CE84-34A2D8F98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16748-2C7F-9A98-412E-0E68BB54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1EBF9-FAAB-C446-A3C0-4B897653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DCBEF-8D83-17FE-9728-75E9B53B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1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EE29D-58DE-4811-B1DE-6779B714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5B341-C40C-620A-DCD1-11DCF25A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7A5BB-3C35-380F-AF19-C3050C234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5858F-385F-36A4-0BF0-9A5156ECF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53CD-F184-37EA-502D-37A83CAA7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3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28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91" y="2615634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344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99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5097"/>
            <a:ext cx="3711766" cy="49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2277232" y="136550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2277232" y="336927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2277232" y="537303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331098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1262427" y="236739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331098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1262428" y="435114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6198400" y="130404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6198400" y="330780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6198400" y="531157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723215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5183595" y="230592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723215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5183596" y="428967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9360823" y="125436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9360823" y="325813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9360823" y="526189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039457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8346018" y="225625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039457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8346019" y="424000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-320651" y="2196809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-239634" y="4652031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4886975" y="2625705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4903500" y="3729139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0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16" y="121689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2277232" y="136550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2277232" y="336927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2277232" y="537303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331098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1262427" y="236739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331098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1262428" y="435114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6198400" y="130404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6198400" y="330780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6198400" y="531157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723215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5183595" y="230592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723215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5183596" y="428967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9360823" y="125436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9360823" y="325813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9360823" y="526189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039457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8346018" y="225625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039457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8346019" y="424000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-320651" y="2196809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-239634" y="4652031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4886975" y="2625705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4903500" y="3729139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2625534" y="1573514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2667175" y="3562463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2698448" y="5565475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1629847" y="2486776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3704893" y="2556176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1627799" y="4518884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3702845" y="4588284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6558158" y="1529035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6599799" y="3517984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6631072" y="5520996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5562471" y="2442297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7637517" y="2511697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5560423" y="4474405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7635469" y="4543805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9762395" y="1462824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9804036" y="3451773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9835309" y="5454785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8766708" y="2376086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0841754" y="2445486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8764660" y="4408194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0839706" y="4477594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69897" y="2281199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69896" y="4768117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5014955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5035388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18236</TotalTime>
  <Words>6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Clocks and Watches Figures</vt:lpstr>
      <vt:lpstr>Banner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4</cp:revision>
  <dcterms:created xsi:type="dcterms:W3CDTF">2023-10-01T01:15:38Z</dcterms:created>
  <dcterms:modified xsi:type="dcterms:W3CDTF">2023-10-27T04:06:19Z</dcterms:modified>
</cp:coreProperties>
</file>